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9" r:id="rId5"/>
    <p:sldId id="260" r:id="rId6"/>
    <p:sldId id="261" r:id="rId7"/>
    <p:sldId id="262" r:id="rId8"/>
    <p:sldId id="266" r:id="rId9"/>
    <p:sldId id="268" r:id="rId10"/>
    <p:sldId id="263" r:id="rId11"/>
    <p:sldId id="269" r:id="rId1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A239"/>
    <a:srgbClr val="B76D0D"/>
    <a:srgbClr val="A2570D"/>
    <a:srgbClr val="F2C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364" autoAdjust="0"/>
  </p:normalViewPr>
  <p:slideViewPr>
    <p:cSldViewPr snapToGrid="0">
      <p:cViewPr varScale="1">
        <p:scale>
          <a:sx n="79" d="100"/>
          <a:sy n="79" d="100"/>
        </p:scale>
        <p:origin x="96" y="78"/>
      </p:cViewPr>
      <p:guideLst/>
    </p:cSldViewPr>
  </p:slideViewPr>
  <p:outlineViewPr>
    <p:cViewPr>
      <p:scale>
        <a:sx n="33" d="100"/>
        <a:sy n="33" d="100"/>
      </p:scale>
      <p:origin x="0" y="-36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знают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</c:v>
                </c:pt>
                <c:pt idx="1">
                  <c:v>21</c:v>
                </c:pt>
                <c:pt idx="2">
                  <c:v>20</c:v>
                </c:pt>
                <c:pt idx="3">
                  <c:v>28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CA-4C95-A4A6-DFEF5B9846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знают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CA-4C95-A4A6-DFEF5B9846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сомневаются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</c:v>
                </c:pt>
                <c:pt idx="1">
                  <c:v>4</c:v>
                </c:pt>
                <c:pt idx="2">
                  <c:v>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CA-4C95-A4A6-DFEF5B984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79002952"/>
        <c:axId val="379005248"/>
      </c:barChart>
      <c:catAx>
        <c:axId val="379002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9005248"/>
        <c:crosses val="autoZero"/>
        <c:auto val="1"/>
        <c:lblAlgn val="ctr"/>
        <c:lblOffset val="100"/>
        <c:noMultiLvlLbl val="0"/>
      </c:catAx>
      <c:valAx>
        <c:axId val="37900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9002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EFA32-F481-EF9C-A5DF-5C6E541FF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418" y="1546945"/>
            <a:ext cx="8829964" cy="2387600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rgbClr val="D5A239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C9A790-DE61-4561-17B6-A4EC6A2C7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414" y="3962253"/>
            <a:ext cx="882996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D5A23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39E98A-7C5D-39D0-6916-3EF1E6C58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D9F7-80B6-4298-9A2F-BBEF44C4F6B6}" type="datetimeFigureOut">
              <a:rPr lang="ru-UA" smtClean="0"/>
              <a:t>03/13/2023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8DA1DF-2B2C-E6F4-74B7-C5E5D2DD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3AF312-D9BA-B61C-DBD5-73715EA6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170D-6774-4465-B100-6D330EC731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775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520D0-A9FA-7591-EE77-679D77D17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435BC4-8E7D-B9BE-C9FE-81BDEC5AE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7BB800-2B32-9BC9-B376-A2F2DE39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D9F7-80B6-4298-9A2F-BBEF44C4F6B6}" type="datetimeFigureOut">
              <a:rPr lang="ru-UA" smtClean="0"/>
              <a:t>03/13/2023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703591-2343-9298-813E-9E36319D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1EF3A7-30B2-FB56-43CB-3FBE2F45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170D-6774-4465-B100-6D330EC731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272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8FDD84-3BF7-CB83-E1B2-ECCFA01C49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B89061-4AA1-10AB-2F2F-BAA04CAF3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F6C290-D954-ADF7-10F1-95D67F561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D9F7-80B6-4298-9A2F-BBEF44C4F6B6}" type="datetimeFigureOut">
              <a:rPr lang="ru-UA" smtClean="0"/>
              <a:t>03/13/2023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37AFF-4D45-177F-A71F-CBAF62CF4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4484B-CC2A-901B-747A-F7E926732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170D-6774-4465-B100-6D330EC731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702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F69D6F-D6BA-C94D-DD5A-6ABD59AA49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95B79-E343-F53B-8A5F-AE6CFA03C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636"/>
            <a:ext cx="10515600" cy="530802"/>
          </a:xfrm>
        </p:spPr>
        <p:txBody>
          <a:bodyPr/>
          <a:lstStyle>
            <a:lvl1pPr>
              <a:defRPr>
                <a:solidFill>
                  <a:srgbClr val="D5A239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B5BC4-E3BA-CF00-4139-D4F14CD6F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DB8B5D-1829-114B-6E49-2741DF67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D9F7-80B6-4298-9A2F-BBEF44C4F6B6}" type="datetimeFigureOut">
              <a:rPr lang="ru-UA" smtClean="0"/>
              <a:t>03/13/2023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96B57C-3175-B11B-7C56-3E77DFE3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20894A-AFA6-E120-67C0-DBEC13D9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170D-6774-4465-B100-6D330EC731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644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F0E60-A9D6-3FCF-62EA-ADB827F0E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D3750B-7904-BCE3-18CC-C90C2657B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8293A5-DC45-1693-9A50-82120A50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D9F7-80B6-4298-9A2F-BBEF44C4F6B6}" type="datetimeFigureOut">
              <a:rPr lang="ru-UA" smtClean="0"/>
              <a:t>03/13/2023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B15F1E-630F-5934-22D8-E2E7DFDD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A699E2-F218-43ED-AABF-F73518FF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170D-6774-4465-B100-6D330EC731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681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5B767-3209-A7F8-628E-844ED3FA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C7ADD0-728F-73A5-BF90-C9168081C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C43FC0-0387-9524-2813-6B3053D04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954EDB-8FDA-8FA1-644F-9C776F258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D9F7-80B6-4298-9A2F-BBEF44C4F6B6}" type="datetimeFigureOut">
              <a:rPr lang="ru-UA" smtClean="0"/>
              <a:t>03/13/2023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8C440E-92CB-8D9A-5E68-6AE32A8B3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3D0F29-0B2E-A26D-7E03-44205909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170D-6774-4465-B100-6D330EC731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230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96E8C-BE7D-FB68-3D2C-F30E8639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CF06CD-7FC8-782A-FCF3-8063790CF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2C394F-9F15-73F3-4074-B44DCC14C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0D0E98-0BE8-2DE0-D55F-F919AC45F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CFA663-D545-9DD7-DEB6-0BB509304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F70AE1-46B4-3BF1-BD07-5C46D839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D9F7-80B6-4298-9A2F-BBEF44C4F6B6}" type="datetimeFigureOut">
              <a:rPr lang="ru-UA" smtClean="0"/>
              <a:t>03/13/2023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E20318-4402-7C75-8451-C55499E9F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702753-DD93-B03E-4267-354EE88B6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170D-6774-4465-B100-6D330EC731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74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27453-A9CF-1724-743C-772419C7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E89978-6BE1-6455-7DBB-64E60D804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D9F7-80B6-4298-9A2F-BBEF44C4F6B6}" type="datetimeFigureOut">
              <a:rPr lang="ru-UA" smtClean="0"/>
              <a:t>03/13/2023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18CB5E-0F37-F8DD-DCDD-F4C6B74A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FA42A8-66F2-A5C5-AB5B-A2F1CB05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170D-6774-4465-B100-6D330EC731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24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79EDDF-DE4F-E4B0-8CF9-8464AEC2D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D9F7-80B6-4298-9A2F-BBEF44C4F6B6}" type="datetimeFigureOut">
              <a:rPr lang="ru-UA" smtClean="0"/>
              <a:t>03/13/2023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6A559C-16D2-7F9C-61EA-87056232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D6FC73-EDAF-A7E5-9C20-C534C97B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170D-6774-4465-B100-6D330EC731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057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4D067-05E0-2A57-6883-913777957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3657-110E-CC4B-71B6-4241C0E67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1F733E-F996-E352-99FB-CA9E6BD07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E8D342-0176-AD24-2B32-FFC2E755D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D9F7-80B6-4298-9A2F-BBEF44C4F6B6}" type="datetimeFigureOut">
              <a:rPr lang="ru-UA" smtClean="0"/>
              <a:t>03/13/2023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AB43D6-7A95-A70A-D653-E6F51798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3BACCF-7FAA-AD35-BD1F-CED1F616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170D-6774-4465-B100-6D330EC731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247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31260-AE7C-DB54-03F1-18CA9DCD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1E67A8-3C64-2D8B-99BE-0867A1C41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337F60-DF22-6845-AB6E-E8C0313B4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FA907B-69D0-61A8-C668-A41571A5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D9F7-80B6-4298-9A2F-BBEF44C4F6B6}" type="datetimeFigureOut">
              <a:rPr lang="ru-UA" smtClean="0"/>
              <a:t>03/13/2023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3C1BD0-F143-F3CF-AB65-DB07AA18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CCDC6C-D252-9027-7750-37C916CBD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170D-6774-4465-B100-6D330EC731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53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FD840C-2998-AF37-B0E9-21711EE717E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86CD3-0A77-FF9C-95E1-4987BC3CE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A423FF-986C-08F0-D8E3-CF6D04391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76A666-E80F-63F4-07BA-F7C87F4CA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2D9F7-80B6-4298-9A2F-BBEF44C4F6B6}" type="datetimeFigureOut">
              <a:rPr lang="ru-UA" smtClean="0"/>
              <a:t>03/13/2023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E7FCD-091E-8EF6-076C-828E704C1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1B09C3-45C2-388E-70D6-BE3EB283F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7170D-6774-4465-B100-6D330EC731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483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59195-6DC5-7DA4-1F9B-B0593D8AF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610" y="2322423"/>
            <a:ext cx="6993326" cy="238760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Угон мирных жителей СССР на принудительные работы в Германию – как акт геноцида</a:t>
            </a:r>
            <a:endParaRPr lang="ru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415" y="4882552"/>
            <a:ext cx="4612434" cy="17597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11 класса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Сайдулаев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Ю.С-А.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Гучигова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Х.Х.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563414" y="356076"/>
            <a:ext cx="11186626" cy="924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№2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с.Шаами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-Юрт»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исследовательских проектов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«Без срока давности»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936" y="1486889"/>
            <a:ext cx="4521104" cy="470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3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экспериментального исследования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6394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0721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2484"/>
            <a:ext cx="10515600" cy="5308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ЫВОД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годы оккупации части территории СССР фашисты угнали в Германию в рабство значительное количество советских людей, из них на принудительных, тяжелых работах на предприятиях, рудниках, полях Германии погибла почти одна треть. В результате победы над фашистской Германией оставшиеся в живых граждане СССР были возвращены на родину. Однако они долгие годы относились к категории изгоев советского общества как находившиеся в плену, на территории врага. Лишь в 1990-х гг. в России они были восстановлены в гражданских правах.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3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чудовищных видов преступлений немецких фашистов в период Второй мировой войны было как насильственное привлечение к принудительным работам гражданского населения на территории оккупированных стран, так и угон из этих государств в рабство работоспособного населения в Германию. Основной целью нацистской программы являлось не только использование его как рабочей силы для экономических нужд Германии, но и истребление путем эксплуатации на тяжелой работе в нечеловеческих условиях.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52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изучение причин и последствий насильственного угона фашистами мирных жителей СССР на принудительные работы.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рассмотреть цель действий;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изучить историческую информацию по вопросам репатриации советских граждан, угнанных в рабство фашистами в Германию в годы Второй мировой войны;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изучить итоги войны;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эмпирическое исследование осведомленности исторического события в средней школе.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8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42" y="991196"/>
            <a:ext cx="5024168" cy="36349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8" y="2539717"/>
            <a:ext cx="5244859" cy="396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2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136834"/>
            <a:ext cx="4953000" cy="35297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3" y="2136834"/>
            <a:ext cx="5031716" cy="35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30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3" y="2707960"/>
            <a:ext cx="5027582" cy="29700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95" y="2707960"/>
            <a:ext cx="4850292" cy="29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1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69937"/>
            <a:ext cx="5079521" cy="37618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17" y="2569937"/>
            <a:ext cx="4998600" cy="376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5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включало в себя проведение ознакомительных бесед с учениками  10-11 класс СОШ №2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с.Шаами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-Юрт, с целью заинтересовать потенциальных респондентов изучаемой темой, расширить кругозор исторических знаний, были розданы информационные листки с актуальной информацией.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782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Известна ли Вам, какова цель захватнической политики фашисткой Германии при событии угона мирных жителей СССР на принудительные работы?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 вы, о трагических последствиях фашисткой варварской политики истребления советских граждан путем принуждения к рабскому труду в нечеловеческих условиях?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ли восстановлены гражданские права пленных после победы над фашисткой Германией?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 ли Вы с тем, что данное событие являлся актом геноцида граждан СССР?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ли рабство мирного население эффективным средством в управлении граждан?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373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381</Words>
  <Application>Microsoft Office PowerPoint</Application>
  <PresentationFormat>Широкоэкранный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Угон мирных жителей СССР на принудительные работы в Германию – как акт геноцида</vt:lpstr>
      <vt:lpstr>Актуальность темы.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ОПРОСНИК</vt:lpstr>
      <vt:lpstr>Результаты экспериментального исследования</vt:lpstr>
      <vt:lpstr>ВЫВОД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Админ</cp:lastModifiedBy>
  <cp:revision>9</cp:revision>
  <dcterms:created xsi:type="dcterms:W3CDTF">2023-02-03T10:40:22Z</dcterms:created>
  <dcterms:modified xsi:type="dcterms:W3CDTF">2023-03-13T07:40:24Z</dcterms:modified>
</cp:coreProperties>
</file>